
<file path=[Content_Types].xml><?xml version="1.0" encoding="utf-8"?>
<Types xmlns="http://schemas.openxmlformats.org/package/2006/content-types"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F85D6-F237-479E-9892-37DF3E43E8B7}" type="datetimeFigureOut">
              <a:rPr lang="en-GB" smtClean="0"/>
              <a:t>10/06/2015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86108-B637-49E5-8661-0E8671687A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7795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F85D6-F237-479E-9892-37DF3E43E8B7}" type="datetimeFigureOut">
              <a:rPr lang="en-GB" smtClean="0"/>
              <a:t>10/06/2015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86108-B637-49E5-8661-0E8671687A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4131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F85D6-F237-479E-9892-37DF3E43E8B7}" type="datetimeFigureOut">
              <a:rPr lang="en-GB" smtClean="0"/>
              <a:t>10/06/2015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86108-B637-49E5-8661-0E8671687A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8826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F85D6-F237-479E-9892-37DF3E43E8B7}" type="datetimeFigureOut">
              <a:rPr lang="en-GB" smtClean="0"/>
              <a:t>10/06/2015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86108-B637-49E5-8661-0E8671687A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5844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F85D6-F237-479E-9892-37DF3E43E8B7}" type="datetimeFigureOut">
              <a:rPr lang="en-GB" smtClean="0"/>
              <a:t>10/06/2015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86108-B637-49E5-8661-0E8671687A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8794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F85D6-F237-479E-9892-37DF3E43E8B7}" type="datetimeFigureOut">
              <a:rPr lang="en-GB" smtClean="0"/>
              <a:t>10/06/2015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86108-B637-49E5-8661-0E8671687A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627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F85D6-F237-479E-9892-37DF3E43E8B7}" type="datetimeFigureOut">
              <a:rPr lang="en-GB" smtClean="0"/>
              <a:t>10/06/2015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86108-B637-49E5-8661-0E8671687A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609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F85D6-F237-479E-9892-37DF3E43E8B7}" type="datetimeFigureOut">
              <a:rPr lang="en-GB" smtClean="0"/>
              <a:t>10/06/2015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86108-B637-49E5-8661-0E8671687A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4521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F85D6-F237-479E-9892-37DF3E43E8B7}" type="datetimeFigureOut">
              <a:rPr lang="en-GB" smtClean="0"/>
              <a:t>10/06/2015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86108-B637-49E5-8661-0E8671687A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074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F85D6-F237-479E-9892-37DF3E43E8B7}" type="datetimeFigureOut">
              <a:rPr lang="en-GB" smtClean="0"/>
              <a:t>10/06/2015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86108-B637-49E5-8661-0E8671687A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0925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F85D6-F237-479E-9892-37DF3E43E8B7}" type="datetimeFigureOut">
              <a:rPr lang="en-GB" smtClean="0"/>
              <a:t>10/06/2015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86108-B637-49E5-8661-0E8671687A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9674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2F85D6-F237-479E-9892-37DF3E43E8B7}" type="datetimeFigureOut">
              <a:rPr lang="en-GB" smtClean="0"/>
              <a:t>10/06/2015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686108-B637-49E5-8661-0E8671687A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1020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75" y="254000"/>
            <a:ext cx="873125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4502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75" y="254000"/>
            <a:ext cx="873125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7002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75" y="254000"/>
            <a:ext cx="873125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5300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75" y="254000"/>
            <a:ext cx="873125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8548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75" y="254000"/>
            <a:ext cx="873125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3465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75" y="254000"/>
            <a:ext cx="873125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5305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75" y="254000"/>
            <a:ext cx="873125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0941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75" y="254000"/>
            <a:ext cx="873125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2591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75" y="254000"/>
            <a:ext cx="873125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4346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75" y="254000"/>
            <a:ext cx="873125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4297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75" y="254000"/>
            <a:ext cx="873125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4678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75" y="254000"/>
            <a:ext cx="873125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4427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75" y="254000"/>
            <a:ext cx="873125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9514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75" y="254000"/>
            <a:ext cx="873125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2329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75" y="254000"/>
            <a:ext cx="873125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1439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Shell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Wayne.W.Jones</dc:creator>
  <cp:lastModifiedBy>Wayne.W.Jones</cp:lastModifiedBy>
  <cp:revision>1</cp:revision>
  <dcterms:created xsi:type="dcterms:W3CDTF">2015-06-10T05:08:04Z</dcterms:created>
  <dcterms:modified xsi:type="dcterms:W3CDTF">2015-06-10T05:08:50Z</dcterms:modified>
</cp:coreProperties>
</file>